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Term Project Presentation.001.jpeg" descr="Term Project Presentation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Term Project Presentation.010.jpeg" descr="Term Project Presentation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erm Project Presentation.011.jpeg" descr="Term Project Presentation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Term Project Presentation.012.jpeg" descr="Term Project Presentation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Term Project Presentation.002.jpeg" descr="Term Project Presentation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Term Project Presentation.003.jpeg" descr="Term Project Presentation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Term Project Presentation.004.jpeg" descr="Term Project Presentation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erm Project Presentation.005.jpeg" descr="Term Project Presentation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Term Project Presentation.006.jpeg" descr="Term Project Presentation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Term Project Presentation.007.jpeg" descr="Term Project Presentation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Term Project Presentation.008.jpeg" descr="Term Project Presentation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Term Project Presentation.009.jpeg" descr="Term Project Presentation.0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